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5" r:id="rId6"/>
    <p:sldId id="266" r:id="rId7"/>
    <p:sldId id="259" r:id="rId8"/>
    <p:sldId id="260" r:id="rId9"/>
    <p:sldId id="261" r:id="rId10"/>
    <p:sldId id="262" r:id="rId11"/>
    <p:sldId id="263" r:id="rId12"/>
    <p:sldId id="268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D73A9D-9B2D-4DE3-9D8A-C2AE946EFFFB}" v="42" dt="2022-10-24T09:44:53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rd Kulk" userId="b7c1e16b6a2e4079" providerId="LiveId" clId="{9AD73A9D-9B2D-4DE3-9D8A-C2AE946EFFFB}"/>
    <pc:docChg chg="undo custSel addSld delSld modSld sldOrd">
      <pc:chgData name="Gerard Kulk" userId="b7c1e16b6a2e4079" providerId="LiveId" clId="{9AD73A9D-9B2D-4DE3-9D8A-C2AE946EFFFB}" dt="2022-11-02T08:44:13.031" v="1120" actId="20577"/>
      <pc:docMkLst>
        <pc:docMk/>
      </pc:docMkLst>
      <pc:sldChg chg="modSp mod">
        <pc:chgData name="Gerard Kulk" userId="b7c1e16b6a2e4079" providerId="LiveId" clId="{9AD73A9D-9B2D-4DE3-9D8A-C2AE946EFFFB}" dt="2022-10-24T09:13:16.666" v="421" actId="20577"/>
        <pc:sldMkLst>
          <pc:docMk/>
          <pc:sldMk cId="1212684689" sldId="256"/>
        </pc:sldMkLst>
        <pc:spChg chg="mod">
          <ac:chgData name="Gerard Kulk" userId="b7c1e16b6a2e4079" providerId="LiveId" clId="{9AD73A9D-9B2D-4DE3-9D8A-C2AE946EFFFB}" dt="2022-10-24T09:13:16.666" v="421" actId="20577"/>
          <ac:spMkLst>
            <pc:docMk/>
            <pc:sldMk cId="1212684689" sldId="256"/>
            <ac:spMk id="2" creationId="{8AD83892-3107-2E19-828D-946C7624D8C6}"/>
          </ac:spMkLst>
        </pc:spChg>
      </pc:sldChg>
      <pc:sldChg chg="addSp delSp modSp mod modTransition setBg">
        <pc:chgData name="Gerard Kulk" userId="b7c1e16b6a2e4079" providerId="LiveId" clId="{9AD73A9D-9B2D-4DE3-9D8A-C2AE946EFFFB}" dt="2022-10-24T10:01:44.549" v="1038" actId="20577"/>
        <pc:sldMkLst>
          <pc:docMk/>
          <pc:sldMk cId="1556041497" sldId="257"/>
        </pc:sldMkLst>
        <pc:spChg chg="mod">
          <ac:chgData name="Gerard Kulk" userId="b7c1e16b6a2e4079" providerId="LiveId" clId="{9AD73A9D-9B2D-4DE3-9D8A-C2AE946EFFFB}" dt="2022-10-24T09:21:21.809" v="713" actId="207"/>
          <ac:spMkLst>
            <pc:docMk/>
            <pc:sldMk cId="1556041497" sldId="257"/>
            <ac:spMk id="2" creationId="{CD5F3618-4033-0639-4988-E087A6887A80}"/>
          </ac:spMkLst>
        </pc:spChg>
        <pc:spChg chg="mod">
          <ac:chgData name="Gerard Kulk" userId="b7c1e16b6a2e4079" providerId="LiveId" clId="{9AD73A9D-9B2D-4DE3-9D8A-C2AE946EFFFB}" dt="2022-10-24T10:01:44.549" v="1038" actId="20577"/>
          <ac:spMkLst>
            <pc:docMk/>
            <pc:sldMk cId="1556041497" sldId="257"/>
            <ac:spMk id="3" creationId="{570F1BEF-3ECB-7D1F-191A-0F52635A6789}"/>
          </ac:spMkLst>
        </pc:spChg>
        <pc:picChg chg="add del mod">
          <ac:chgData name="Gerard Kulk" userId="b7c1e16b6a2e4079" providerId="LiveId" clId="{9AD73A9D-9B2D-4DE3-9D8A-C2AE946EFFFB}" dt="2022-10-24T09:17:40.851" v="466" actId="931"/>
          <ac:picMkLst>
            <pc:docMk/>
            <pc:sldMk cId="1556041497" sldId="257"/>
            <ac:picMk id="5" creationId="{2431F78D-ADDE-D644-6837-F8BB968C7F47}"/>
          </ac:picMkLst>
        </pc:picChg>
        <pc:picChg chg="add mod">
          <ac:chgData name="Gerard Kulk" userId="b7c1e16b6a2e4079" providerId="LiveId" clId="{9AD73A9D-9B2D-4DE3-9D8A-C2AE946EFFFB}" dt="2022-10-24T09:18:49.506" v="490" actId="1076"/>
          <ac:picMkLst>
            <pc:docMk/>
            <pc:sldMk cId="1556041497" sldId="257"/>
            <ac:picMk id="7" creationId="{81971D73-56FC-9705-5A99-5B8920DD1B1E}"/>
          </ac:picMkLst>
        </pc:picChg>
      </pc:sldChg>
      <pc:sldChg chg="addSp modSp mod modTransition">
        <pc:chgData name="Gerard Kulk" userId="b7c1e16b6a2e4079" providerId="LiveId" clId="{9AD73A9D-9B2D-4DE3-9D8A-C2AE946EFFFB}" dt="2022-10-24T09:21:52.578" v="716" actId="207"/>
        <pc:sldMkLst>
          <pc:docMk/>
          <pc:sldMk cId="1952821742" sldId="258"/>
        </pc:sldMkLst>
        <pc:spChg chg="mod">
          <ac:chgData name="Gerard Kulk" userId="b7c1e16b6a2e4079" providerId="LiveId" clId="{9AD73A9D-9B2D-4DE3-9D8A-C2AE946EFFFB}" dt="2022-10-24T09:21:52.578" v="716" actId="207"/>
          <ac:spMkLst>
            <pc:docMk/>
            <pc:sldMk cId="1952821742" sldId="258"/>
            <ac:spMk id="2" creationId="{EB48BD34-25FD-235F-0507-3D1B5D64A8D9}"/>
          </ac:spMkLst>
        </pc:spChg>
        <pc:spChg chg="mod">
          <ac:chgData name="Gerard Kulk" userId="b7c1e16b6a2e4079" providerId="LiveId" clId="{9AD73A9D-9B2D-4DE3-9D8A-C2AE946EFFFB}" dt="2022-10-21T13:02:13.357" v="21" actId="20577"/>
          <ac:spMkLst>
            <pc:docMk/>
            <pc:sldMk cId="1952821742" sldId="258"/>
            <ac:spMk id="3" creationId="{446920F0-3E09-8932-A349-8549430E7FBF}"/>
          </ac:spMkLst>
        </pc:spChg>
        <pc:picChg chg="add mod">
          <ac:chgData name="Gerard Kulk" userId="b7c1e16b6a2e4079" providerId="LiveId" clId="{9AD73A9D-9B2D-4DE3-9D8A-C2AE946EFFFB}" dt="2022-10-21T13:02:03.676" v="10" actId="1076"/>
          <ac:picMkLst>
            <pc:docMk/>
            <pc:sldMk cId="1952821742" sldId="258"/>
            <ac:picMk id="5" creationId="{1C7E996D-70D3-FE11-0299-91A2C552993A}"/>
          </ac:picMkLst>
        </pc:picChg>
      </pc:sldChg>
      <pc:sldChg chg="addSp delSp modSp mod modTransition">
        <pc:chgData name="Gerard Kulk" userId="b7c1e16b6a2e4079" providerId="LiveId" clId="{9AD73A9D-9B2D-4DE3-9D8A-C2AE946EFFFB}" dt="2022-10-24T09:22:24.840" v="721" actId="207"/>
        <pc:sldMkLst>
          <pc:docMk/>
          <pc:sldMk cId="547230791" sldId="259"/>
        </pc:sldMkLst>
        <pc:spChg chg="mod">
          <ac:chgData name="Gerard Kulk" userId="b7c1e16b6a2e4079" providerId="LiveId" clId="{9AD73A9D-9B2D-4DE3-9D8A-C2AE946EFFFB}" dt="2022-10-24T09:22:24.840" v="721" actId="207"/>
          <ac:spMkLst>
            <pc:docMk/>
            <pc:sldMk cId="547230791" sldId="259"/>
            <ac:spMk id="2" creationId="{9370FC98-80A4-C34F-696F-DDBE80064DF3}"/>
          </ac:spMkLst>
        </pc:spChg>
        <pc:spChg chg="del mod">
          <ac:chgData name="Gerard Kulk" userId="b7c1e16b6a2e4079" providerId="LiveId" clId="{9AD73A9D-9B2D-4DE3-9D8A-C2AE946EFFFB}" dt="2022-10-21T13:19:55.897" v="299" actId="22"/>
          <ac:spMkLst>
            <pc:docMk/>
            <pc:sldMk cId="547230791" sldId="259"/>
            <ac:spMk id="3" creationId="{CCDFC341-3668-6AC5-3E95-DA882CB2BA82}"/>
          </ac:spMkLst>
        </pc:spChg>
        <pc:spChg chg="add mod">
          <ac:chgData name="Gerard Kulk" userId="b7c1e16b6a2e4079" providerId="LiveId" clId="{9AD73A9D-9B2D-4DE3-9D8A-C2AE946EFFFB}" dt="2022-10-21T13:23:55" v="318" actId="27636"/>
          <ac:spMkLst>
            <pc:docMk/>
            <pc:sldMk cId="547230791" sldId="259"/>
            <ac:spMk id="9" creationId="{26CBC2A4-E26C-82A1-A426-C44F4FC4185D}"/>
          </ac:spMkLst>
        </pc:spChg>
        <pc:picChg chg="add del">
          <ac:chgData name="Gerard Kulk" userId="b7c1e16b6a2e4079" providerId="LiveId" clId="{9AD73A9D-9B2D-4DE3-9D8A-C2AE946EFFFB}" dt="2022-10-21T13:04:58.972" v="33" actId="478"/>
          <ac:picMkLst>
            <pc:docMk/>
            <pc:sldMk cId="547230791" sldId="259"/>
            <ac:picMk id="5" creationId="{BAF79631-3E9D-121F-7EA8-61C935881D0B}"/>
          </ac:picMkLst>
        </pc:picChg>
        <pc:picChg chg="add del mod ord">
          <ac:chgData name="Gerard Kulk" userId="b7c1e16b6a2e4079" providerId="LiveId" clId="{9AD73A9D-9B2D-4DE3-9D8A-C2AE946EFFFB}" dt="2022-10-21T13:23:20.855" v="306" actId="478"/>
          <ac:picMkLst>
            <pc:docMk/>
            <pc:sldMk cId="547230791" sldId="259"/>
            <ac:picMk id="7" creationId="{B3BD374D-41E9-4B96-9428-556F9D7F931B}"/>
          </ac:picMkLst>
        </pc:picChg>
        <pc:picChg chg="add mod">
          <ac:chgData name="Gerard Kulk" userId="b7c1e16b6a2e4079" providerId="LiveId" clId="{9AD73A9D-9B2D-4DE3-9D8A-C2AE946EFFFB}" dt="2022-10-21T13:24:11.279" v="321" actId="1076"/>
          <ac:picMkLst>
            <pc:docMk/>
            <pc:sldMk cId="547230791" sldId="259"/>
            <ac:picMk id="11" creationId="{12D90B3B-9FB2-0BB4-66FD-B708E3E1447C}"/>
          </ac:picMkLst>
        </pc:picChg>
      </pc:sldChg>
      <pc:sldChg chg="modSp mod modTransition">
        <pc:chgData name="Gerard Kulk" userId="b7c1e16b6a2e4079" providerId="LiveId" clId="{9AD73A9D-9B2D-4DE3-9D8A-C2AE946EFFFB}" dt="2022-10-24T10:00:19.141" v="1018" actId="20577"/>
        <pc:sldMkLst>
          <pc:docMk/>
          <pc:sldMk cId="3242049850" sldId="260"/>
        </pc:sldMkLst>
        <pc:spChg chg="mod">
          <ac:chgData name="Gerard Kulk" userId="b7c1e16b6a2e4079" providerId="LiveId" clId="{9AD73A9D-9B2D-4DE3-9D8A-C2AE946EFFFB}" dt="2022-10-24T09:22:31.282" v="722" actId="207"/>
          <ac:spMkLst>
            <pc:docMk/>
            <pc:sldMk cId="3242049850" sldId="260"/>
            <ac:spMk id="2" creationId="{847F0AB9-C4D5-A698-70FC-DB30B4AEDC94}"/>
          </ac:spMkLst>
        </pc:spChg>
        <pc:spChg chg="mod">
          <ac:chgData name="Gerard Kulk" userId="b7c1e16b6a2e4079" providerId="LiveId" clId="{9AD73A9D-9B2D-4DE3-9D8A-C2AE946EFFFB}" dt="2022-10-24T10:00:19.141" v="1018" actId="20577"/>
          <ac:spMkLst>
            <pc:docMk/>
            <pc:sldMk cId="3242049850" sldId="260"/>
            <ac:spMk id="3" creationId="{80B9DAD5-F2AC-EDA3-FD12-E1720852A01A}"/>
          </ac:spMkLst>
        </pc:spChg>
      </pc:sldChg>
      <pc:sldChg chg="modSp mod modTransition">
        <pc:chgData name="Gerard Kulk" userId="b7c1e16b6a2e4079" providerId="LiveId" clId="{9AD73A9D-9B2D-4DE3-9D8A-C2AE946EFFFB}" dt="2022-10-24T09:22:37.080" v="723" actId="207"/>
        <pc:sldMkLst>
          <pc:docMk/>
          <pc:sldMk cId="1527193924" sldId="261"/>
        </pc:sldMkLst>
        <pc:spChg chg="mod">
          <ac:chgData name="Gerard Kulk" userId="b7c1e16b6a2e4079" providerId="LiveId" clId="{9AD73A9D-9B2D-4DE3-9D8A-C2AE946EFFFB}" dt="2022-10-24T09:22:37.080" v="723" actId="207"/>
          <ac:spMkLst>
            <pc:docMk/>
            <pc:sldMk cId="1527193924" sldId="261"/>
            <ac:spMk id="2" creationId="{EF50475D-7412-DAB9-D8C5-B1582039AEF1}"/>
          </ac:spMkLst>
        </pc:spChg>
      </pc:sldChg>
      <pc:sldChg chg="modSp mod modTransition">
        <pc:chgData name="Gerard Kulk" userId="b7c1e16b6a2e4079" providerId="LiveId" clId="{9AD73A9D-9B2D-4DE3-9D8A-C2AE946EFFFB}" dt="2022-10-24T09:22:46.692" v="724" actId="207"/>
        <pc:sldMkLst>
          <pc:docMk/>
          <pc:sldMk cId="3633336097" sldId="262"/>
        </pc:sldMkLst>
        <pc:spChg chg="mod">
          <ac:chgData name="Gerard Kulk" userId="b7c1e16b6a2e4079" providerId="LiveId" clId="{9AD73A9D-9B2D-4DE3-9D8A-C2AE946EFFFB}" dt="2022-10-24T09:22:46.692" v="724" actId="207"/>
          <ac:spMkLst>
            <pc:docMk/>
            <pc:sldMk cId="3633336097" sldId="262"/>
            <ac:spMk id="2" creationId="{BC6AC2A2-C8C9-233B-597D-524E09FFAFA5}"/>
          </ac:spMkLst>
        </pc:spChg>
      </pc:sldChg>
      <pc:sldChg chg="modSp mod modTransition">
        <pc:chgData name="Gerard Kulk" userId="b7c1e16b6a2e4079" providerId="LiveId" clId="{9AD73A9D-9B2D-4DE3-9D8A-C2AE946EFFFB}" dt="2022-11-02T08:43:27.478" v="1119" actId="20577"/>
        <pc:sldMkLst>
          <pc:docMk/>
          <pc:sldMk cId="3916791445" sldId="263"/>
        </pc:sldMkLst>
        <pc:spChg chg="mod">
          <ac:chgData name="Gerard Kulk" userId="b7c1e16b6a2e4079" providerId="LiveId" clId="{9AD73A9D-9B2D-4DE3-9D8A-C2AE946EFFFB}" dt="2022-10-24T09:22:53.017" v="725" actId="207"/>
          <ac:spMkLst>
            <pc:docMk/>
            <pc:sldMk cId="3916791445" sldId="263"/>
            <ac:spMk id="2" creationId="{548E38F6-4CE2-C109-0A0F-B674F33DB9B1}"/>
          </ac:spMkLst>
        </pc:spChg>
        <pc:spChg chg="mod">
          <ac:chgData name="Gerard Kulk" userId="b7c1e16b6a2e4079" providerId="LiveId" clId="{9AD73A9D-9B2D-4DE3-9D8A-C2AE946EFFFB}" dt="2022-11-02T08:43:27.478" v="1119" actId="20577"/>
          <ac:spMkLst>
            <pc:docMk/>
            <pc:sldMk cId="3916791445" sldId="263"/>
            <ac:spMk id="3" creationId="{A3A9C3D6-EABC-AA87-7B69-6AEF81631787}"/>
          </ac:spMkLst>
        </pc:spChg>
      </pc:sldChg>
      <pc:sldChg chg="add del modTransition">
        <pc:chgData name="Gerard Kulk" userId="b7c1e16b6a2e4079" providerId="LiveId" clId="{9AD73A9D-9B2D-4DE3-9D8A-C2AE946EFFFB}" dt="2022-10-24T09:14:17.528" v="424" actId="47"/>
        <pc:sldMkLst>
          <pc:docMk/>
          <pc:sldMk cId="317356760" sldId="264"/>
        </pc:sldMkLst>
      </pc:sldChg>
      <pc:sldChg chg="addSp delSp modSp add mod ord modTransition setBg">
        <pc:chgData name="Gerard Kulk" userId="b7c1e16b6a2e4079" providerId="LiveId" clId="{9AD73A9D-9B2D-4DE3-9D8A-C2AE946EFFFB}" dt="2022-10-24T09:21:58.109" v="717"/>
        <pc:sldMkLst>
          <pc:docMk/>
          <pc:sldMk cId="2072809665" sldId="265"/>
        </pc:sldMkLst>
        <pc:spChg chg="mod">
          <ac:chgData name="Gerard Kulk" userId="b7c1e16b6a2e4079" providerId="LiveId" clId="{9AD73A9D-9B2D-4DE3-9D8A-C2AE946EFFFB}" dt="2022-10-21T13:04:23.722" v="29" actId="20577"/>
          <ac:spMkLst>
            <pc:docMk/>
            <pc:sldMk cId="2072809665" sldId="265"/>
            <ac:spMk id="3" creationId="{446920F0-3E09-8932-A349-8549430E7FBF}"/>
          </ac:spMkLst>
        </pc:spChg>
        <pc:picChg chg="del">
          <ac:chgData name="Gerard Kulk" userId="b7c1e16b6a2e4079" providerId="LiveId" clId="{9AD73A9D-9B2D-4DE3-9D8A-C2AE946EFFFB}" dt="2022-10-21T13:03:30.846" v="26" actId="478"/>
          <ac:picMkLst>
            <pc:docMk/>
            <pc:sldMk cId="2072809665" sldId="265"/>
            <ac:picMk id="5" creationId="{1C7E996D-70D3-FE11-0299-91A2C552993A}"/>
          </ac:picMkLst>
        </pc:picChg>
        <pc:picChg chg="add mod">
          <ac:chgData name="Gerard Kulk" userId="b7c1e16b6a2e4079" providerId="LiveId" clId="{9AD73A9D-9B2D-4DE3-9D8A-C2AE946EFFFB}" dt="2022-10-21T13:04:33.091" v="31" actId="1076"/>
          <ac:picMkLst>
            <pc:docMk/>
            <pc:sldMk cId="2072809665" sldId="265"/>
            <ac:picMk id="6" creationId="{F8B56D1B-31F6-92F2-ABF3-ADE9EB20CE43}"/>
          </ac:picMkLst>
        </pc:picChg>
        <pc:picChg chg="add del">
          <ac:chgData name="Gerard Kulk" userId="b7c1e16b6a2e4079" providerId="LiveId" clId="{9AD73A9D-9B2D-4DE3-9D8A-C2AE946EFFFB}" dt="2022-10-21T13:05:10.439" v="35" actId="478"/>
          <ac:picMkLst>
            <pc:docMk/>
            <pc:sldMk cId="2072809665" sldId="265"/>
            <ac:picMk id="8" creationId="{11D38776-5019-574C-4D0D-5EE5CC9987AD}"/>
          </ac:picMkLst>
        </pc:picChg>
      </pc:sldChg>
      <pc:sldChg chg="addSp delSp modSp add mod ord modTransition">
        <pc:chgData name="Gerard Kulk" userId="b7c1e16b6a2e4079" providerId="LiveId" clId="{9AD73A9D-9B2D-4DE3-9D8A-C2AE946EFFFB}" dt="2022-10-24T09:22:06.762" v="718" actId="207"/>
        <pc:sldMkLst>
          <pc:docMk/>
          <pc:sldMk cId="2841639444" sldId="266"/>
        </pc:sldMkLst>
        <pc:spChg chg="mod">
          <ac:chgData name="Gerard Kulk" userId="b7c1e16b6a2e4079" providerId="LiveId" clId="{9AD73A9D-9B2D-4DE3-9D8A-C2AE946EFFFB}" dt="2022-10-24T09:22:06.762" v="718" actId="207"/>
          <ac:spMkLst>
            <pc:docMk/>
            <pc:sldMk cId="2841639444" sldId="266"/>
            <ac:spMk id="2" creationId="{EB48BD34-25FD-235F-0507-3D1B5D64A8D9}"/>
          </ac:spMkLst>
        </pc:spChg>
        <pc:spChg chg="mod">
          <ac:chgData name="Gerard Kulk" userId="b7c1e16b6a2e4079" providerId="LiveId" clId="{9AD73A9D-9B2D-4DE3-9D8A-C2AE946EFFFB}" dt="2022-10-21T13:15:54.283" v="268" actId="20577"/>
          <ac:spMkLst>
            <pc:docMk/>
            <pc:sldMk cId="2841639444" sldId="266"/>
            <ac:spMk id="3" creationId="{446920F0-3E09-8932-A349-8549430E7FBF}"/>
          </ac:spMkLst>
        </pc:spChg>
        <pc:picChg chg="add mod">
          <ac:chgData name="Gerard Kulk" userId="b7c1e16b6a2e4079" providerId="LiveId" clId="{9AD73A9D-9B2D-4DE3-9D8A-C2AE946EFFFB}" dt="2022-10-21T13:16:45.433" v="270" actId="1076"/>
          <ac:picMkLst>
            <pc:docMk/>
            <pc:sldMk cId="2841639444" sldId="266"/>
            <ac:picMk id="4" creationId="{279A4C30-3A8E-AEF4-F070-4DF7C1F37E01}"/>
          </ac:picMkLst>
        </pc:picChg>
        <pc:picChg chg="add mod">
          <ac:chgData name="Gerard Kulk" userId="b7c1e16b6a2e4079" providerId="LiveId" clId="{9AD73A9D-9B2D-4DE3-9D8A-C2AE946EFFFB}" dt="2022-10-21T13:17:42.033" v="275" actId="14100"/>
          <ac:picMkLst>
            <pc:docMk/>
            <pc:sldMk cId="2841639444" sldId="266"/>
            <ac:picMk id="5" creationId="{B3CD90D8-B934-E199-3D8D-503F5C2E98B8}"/>
          </ac:picMkLst>
        </pc:picChg>
        <pc:picChg chg="del">
          <ac:chgData name="Gerard Kulk" userId="b7c1e16b6a2e4079" providerId="LiveId" clId="{9AD73A9D-9B2D-4DE3-9D8A-C2AE946EFFFB}" dt="2022-10-21T13:05:36.659" v="39" actId="478"/>
          <ac:picMkLst>
            <pc:docMk/>
            <pc:sldMk cId="2841639444" sldId="266"/>
            <ac:picMk id="6" creationId="{F8B56D1B-31F6-92F2-ABF3-ADE9EB20CE43}"/>
          </ac:picMkLst>
        </pc:picChg>
        <pc:picChg chg="add mod">
          <ac:chgData name="Gerard Kulk" userId="b7c1e16b6a2e4079" providerId="LiveId" clId="{9AD73A9D-9B2D-4DE3-9D8A-C2AE946EFFFB}" dt="2022-10-21T13:18:18.593" v="281" actId="1076"/>
          <ac:picMkLst>
            <pc:docMk/>
            <pc:sldMk cId="2841639444" sldId="266"/>
            <ac:picMk id="7" creationId="{8C6B2CE5-F624-70D5-3CFB-97CC6ECD1FCA}"/>
          </ac:picMkLst>
        </pc:picChg>
      </pc:sldChg>
      <pc:sldChg chg="modSp new mod modTransition">
        <pc:chgData name="Gerard Kulk" userId="b7c1e16b6a2e4079" providerId="LiveId" clId="{9AD73A9D-9B2D-4DE3-9D8A-C2AE946EFFFB}" dt="2022-11-02T08:44:13.031" v="1120" actId="20577"/>
        <pc:sldMkLst>
          <pc:docMk/>
          <pc:sldMk cId="246584696" sldId="267"/>
        </pc:sldMkLst>
        <pc:spChg chg="mod">
          <ac:chgData name="Gerard Kulk" userId="b7c1e16b6a2e4079" providerId="LiveId" clId="{9AD73A9D-9B2D-4DE3-9D8A-C2AE946EFFFB}" dt="2022-10-24T09:21:44.246" v="715" actId="207"/>
          <ac:spMkLst>
            <pc:docMk/>
            <pc:sldMk cId="246584696" sldId="267"/>
            <ac:spMk id="2" creationId="{93891A7C-89F7-4DA5-3661-96B92EA99BC8}"/>
          </ac:spMkLst>
        </pc:spChg>
        <pc:spChg chg="mod">
          <ac:chgData name="Gerard Kulk" userId="b7c1e16b6a2e4079" providerId="LiveId" clId="{9AD73A9D-9B2D-4DE3-9D8A-C2AE946EFFFB}" dt="2022-11-02T08:44:13.031" v="1120" actId="20577"/>
          <ac:spMkLst>
            <pc:docMk/>
            <pc:sldMk cId="246584696" sldId="267"/>
            <ac:spMk id="3" creationId="{D1D22082-89F2-0A71-6B39-4231CF1FA1AE}"/>
          </ac:spMkLst>
        </pc:spChg>
      </pc:sldChg>
      <pc:sldChg chg="addSp delSp modSp new mod modTransition setBg">
        <pc:chgData name="Gerard Kulk" userId="b7c1e16b6a2e4079" providerId="LiveId" clId="{9AD73A9D-9B2D-4DE3-9D8A-C2AE946EFFFB}" dt="2022-10-24T09:47:54.916" v="963" actId="14100"/>
        <pc:sldMkLst>
          <pc:docMk/>
          <pc:sldMk cId="357482601" sldId="268"/>
        </pc:sldMkLst>
        <pc:spChg chg="del mod">
          <ac:chgData name="Gerard Kulk" userId="b7c1e16b6a2e4079" providerId="LiveId" clId="{9AD73A9D-9B2D-4DE3-9D8A-C2AE946EFFFB}" dt="2022-10-24T09:42:01.649" v="884" actId="478"/>
          <ac:spMkLst>
            <pc:docMk/>
            <pc:sldMk cId="357482601" sldId="268"/>
            <ac:spMk id="2" creationId="{4672A115-BB33-B0A7-14C6-56DDC314217E}"/>
          </ac:spMkLst>
        </pc:spChg>
        <pc:spChg chg="del">
          <ac:chgData name="Gerard Kulk" userId="b7c1e16b6a2e4079" providerId="LiveId" clId="{9AD73A9D-9B2D-4DE3-9D8A-C2AE946EFFFB}" dt="2022-10-24T09:15:40.620" v="426" actId="931"/>
          <ac:spMkLst>
            <pc:docMk/>
            <pc:sldMk cId="357482601" sldId="268"/>
            <ac:spMk id="3" creationId="{41C9CA23-74BF-F3F6-68F3-62A7869F7CC3}"/>
          </ac:spMkLst>
        </pc:spChg>
        <pc:spChg chg="add mod ord">
          <ac:chgData name="Gerard Kulk" userId="b7c1e16b6a2e4079" providerId="LiveId" clId="{9AD73A9D-9B2D-4DE3-9D8A-C2AE946EFFFB}" dt="2022-10-24T09:47:44.358" v="962" actId="26606"/>
          <ac:spMkLst>
            <pc:docMk/>
            <pc:sldMk cId="357482601" sldId="268"/>
            <ac:spMk id="4" creationId="{9C5354F1-785B-A71E-844B-BB1B99DA6072}"/>
          </ac:spMkLst>
        </pc:spChg>
        <pc:spChg chg="add mod">
          <ac:chgData name="Gerard Kulk" userId="b7c1e16b6a2e4079" providerId="LiveId" clId="{9AD73A9D-9B2D-4DE3-9D8A-C2AE946EFFFB}" dt="2022-10-24T09:47:44.358" v="962" actId="26606"/>
          <ac:spMkLst>
            <pc:docMk/>
            <pc:sldMk cId="357482601" sldId="268"/>
            <ac:spMk id="9" creationId="{B15892C9-3F9A-587D-BD29-83DF29816F2D}"/>
          </ac:spMkLst>
        </pc:spChg>
        <pc:spChg chg="add del">
          <ac:chgData name="Gerard Kulk" userId="b7c1e16b6a2e4079" providerId="LiveId" clId="{9AD73A9D-9B2D-4DE3-9D8A-C2AE946EFFFB}" dt="2022-10-24T09:42:11.206" v="885" actId="26606"/>
          <ac:spMkLst>
            <pc:docMk/>
            <pc:sldMk cId="357482601" sldId="268"/>
            <ac:spMk id="12" creationId="{8FC9BE17-9A7B-462D-AE50-3D8777387304}"/>
          </ac:spMkLst>
        </pc:spChg>
        <pc:spChg chg="add del">
          <ac:chgData name="Gerard Kulk" userId="b7c1e16b6a2e4079" providerId="LiveId" clId="{9AD73A9D-9B2D-4DE3-9D8A-C2AE946EFFFB}" dt="2022-10-24T09:42:11.206" v="885" actId="26606"/>
          <ac:spMkLst>
            <pc:docMk/>
            <pc:sldMk cId="357482601" sldId="268"/>
            <ac:spMk id="14" creationId="{3EBE8569-6AEC-4B8C-8D53-2DE337CDBA65}"/>
          </ac:spMkLst>
        </pc:spChg>
        <pc:spChg chg="add del">
          <ac:chgData name="Gerard Kulk" userId="b7c1e16b6a2e4079" providerId="LiveId" clId="{9AD73A9D-9B2D-4DE3-9D8A-C2AE946EFFFB}" dt="2022-10-24T09:42:11.206" v="885" actId="26606"/>
          <ac:spMkLst>
            <pc:docMk/>
            <pc:sldMk cId="357482601" sldId="268"/>
            <ac:spMk id="16" creationId="{55D4142C-5077-457F-A6AD-3FECFDB39685}"/>
          </ac:spMkLst>
        </pc:spChg>
        <pc:spChg chg="add del">
          <ac:chgData name="Gerard Kulk" userId="b7c1e16b6a2e4079" providerId="LiveId" clId="{9AD73A9D-9B2D-4DE3-9D8A-C2AE946EFFFB}" dt="2022-10-24T09:42:11.206" v="885" actId="26606"/>
          <ac:spMkLst>
            <pc:docMk/>
            <pc:sldMk cId="357482601" sldId="268"/>
            <ac:spMk id="18" creationId="{7A5F0580-5EE9-419F-96EE-B6529EF6E7D0}"/>
          </ac:spMkLst>
        </pc:spChg>
        <pc:spChg chg="add del">
          <ac:chgData name="Gerard Kulk" userId="b7c1e16b6a2e4079" providerId="LiveId" clId="{9AD73A9D-9B2D-4DE3-9D8A-C2AE946EFFFB}" dt="2022-10-24T09:43:45.829" v="954" actId="26606"/>
          <ac:spMkLst>
            <pc:docMk/>
            <pc:sldMk cId="357482601" sldId="268"/>
            <ac:spMk id="23" creationId="{04812C46-200A-4DEB-A05E-3ED6C68C2387}"/>
          </ac:spMkLst>
        </pc:spChg>
        <pc:spChg chg="add del">
          <ac:chgData name="Gerard Kulk" userId="b7c1e16b6a2e4079" providerId="LiveId" clId="{9AD73A9D-9B2D-4DE3-9D8A-C2AE946EFFFB}" dt="2022-10-24T09:43:45.829" v="954" actId="26606"/>
          <ac:spMkLst>
            <pc:docMk/>
            <pc:sldMk cId="357482601" sldId="268"/>
            <ac:spMk id="25" creationId="{D1EA859B-E555-4109-94F3-6700E046E008}"/>
          </ac:spMkLst>
        </pc:spChg>
        <pc:spChg chg="add del">
          <ac:chgData name="Gerard Kulk" userId="b7c1e16b6a2e4079" providerId="LiveId" clId="{9AD73A9D-9B2D-4DE3-9D8A-C2AE946EFFFB}" dt="2022-10-24T09:43:24.990" v="945" actId="26606"/>
          <ac:spMkLst>
            <pc:docMk/>
            <pc:sldMk cId="357482601" sldId="268"/>
            <ac:spMk id="30" creationId="{A81E7530-396C-45F0-92F4-A885648D1631}"/>
          </ac:spMkLst>
        </pc:spChg>
        <pc:spChg chg="add del">
          <ac:chgData name="Gerard Kulk" userId="b7c1e16b6a2e4079" providerId="LiveId" clId="{9AD73A9D-9B2D-4DE3-9D8A-C2AE946EFFFB}" dt="2022-10-24T09:43:24.990" v="945" actId="26606"/>
          <ac:spMkLst>
            <pc:docMk/>
            <pc:sldMk cId="357482601" sldId="268"/>
            <ac:spMk id="32" creationId="{7316481C-0A49-4796-812B-0D64F063B720}"/>
          </ac:spMkLst>
        </pc:spChg>
        <pc:spChg chg="add del">
          <ac:chgData name="Gerard Kulk" userId="b7c1e16b6a2e4079" providerId="LiveId" clId="{9AD73A9D-9B2D-4DE3-9D8A-C2AE946EFFFB}" dt="2022-10-24T09:43:24.990" v="945" actId="26606"/>
          <ac:spMkLst>
            <pc:docMk/>
            <pc:sldMk cId="357482601" sldId="268"/>
            <ac:spMk id="34" creationId="{A5271697-90F1-4A23-8EF2-0179F2EAFACB}"/>
          </ac:spMkLst>
        </pc:spChg>
        <pc:spChg chg="add del">
          <ac:chgData name="Gerard Kulk" userId="b7c1e16b6a2e4079" providerId="LiveId" clId="{9AD73A9D-9B2D-4DE3-9D8A-C2AE946EFFFB}" dt="2022-10-24T09:43:45.823" v="953" actId="26606"/>
          <ac:spMkLst>
            <pc:docMk/>
            <pc:sldMk cId="357482601" sldId="268"/>
            <ac:spMk id="38" creationId="{7A5F0580-5EE9-419F-96EE-B6529EF6E7D0}"/>
          </ac:spMkLst>
        </pc:spChg>
        <pc:spChg chg="add del">
          <ac:chgData name="Gerard Kulk" userId="b7c1e16b6a2e4079" providerId="LiveId" clId="{9AD73A9D-9B2D-4DE3-9D8A-C2AE946EFFFB}" dt="2022-10-24T09:43:24.990" v="945" actId="26606"/>
          <ac:spMkLst>
            <pc:docMk/>
            <pc:sldMk cId="357482601" sldId="268"/>
            <ac:spMk id="58" creationId="{D9F5512A-48E1-4C07-B75E-3CCC517B6804}"/>
          </ac:spMkLst>
        </pc:spChg>
        <pc:spChg chg="add del">
          <ac:chgData name="Gerard Kulk" userId="b7c1e16b6a2e4079" providerId="LiveId" clId="{9AD73A9D-9B2D-4DE3-9D8A-C2AE946EFFFB}" dt="2022-10-24T09:43:26.975" v="947" actId="26606"/>
          <ac:spMkLst>
            <pc:docMk/>
            <pc:sldMk cId="357482601" sldId="268"/>
            <ac:spMk id="60" creationId="{8FC9BE17-9A7B-462D-AE50-3D8777387304}"/>
          </ac:spMkLst>
        </pc:spChg>
        <pc:spChg chg="add del">
          <ac:chgData name="Gerard Kulk" userId="b7c1e16b6a2e4079" providerId="LiveId" clId="{9AD73A9D-9B2D-4DE3-9D8A-C2AE946EFFFB}" dt="2022-10-24T09:43:26.975" v="947" actId="26606"/>
          <ac:spMkLst>
            <pc:docMk/>
            <pc:sldMk cId="357482601" sldId="268"/>
            <ac:spMk id="61" creationId="{3EBE8569-6AEC-4B8C-8D53-2DE337CDBA65}"/>
          </ac:spMkLst>
        </pc:spChg>
        <pc:spChg chg="add del">
          <ac:chgData name="Gerard Kulk" userId="b7c1e16b6a2e4079" providerId="LiveId" clId="{9AD73A9D-9B2D-4DE3-9D8A-C2AE946EFFFB}" dt="2022-10-24T09:43:26.975" v="947" actId="26606"/>
          <ac:spMkLst>
            <pc:docMk/>
            <pc:sldMk cId="357482601" sldId="268"/>
            <ac:spMk id="62" creationId="{55D4142C-5077-457F-A6AD-3FECFDB39685}"/>
          </ac:spMkLst>
        </pc:spChg>
        <pc:spChg chg="add del">
          <ac:chgData name="Gerard Kulk" userId="b7c1e16b6a2e4079" providerId="LiveId" clId="{9AD73A9D-9B2D-4DE3-9D8A-C2AE946EFFFB}" dt="2022-10-24T09:43:26.975" v="947" actId="26606"/>
          <ac:spMkLst>
            <pc:docMk/>
            <pc:sldMk cId="357482601" sldId="268"/>
            <ac:spMk id="63" creationId="{7A5F0580-5EE9-419F-96EE-B6529EF6E7D0}"/>
          </ac:spMkLst>
        </pc:spChg>
        <pc:spChg chg="add del">
          <ac:chgData name="Gerard Kulk" userId="b7c1e16b6a2e4079" providerId="LiveId" clId="{9AD73A9D-9B2D-4DE3-9D8A-C2AE946EFFFB}" dt="2022-10-24T09:43:31.490" v="949" actId="26606"/>
          <ac:spMkLst>
            <pc:docMk/>
            <pc:sldMk cId="357482601" sldId="268"/>
            <ac:spMk id="65" creationId="{04812C46-200A-4DEB-A05E-3ED6C68C2387}"/>
          </ac:spMkLst>
        </pc:spChg>
        <pc:spChg chg="add del">
          <ac:chgData name="Gerard Kulk" userId="b7c1e16b6a2e4079" providerId="LiveId" clId="{9AD73A9D-9B2D-4DE3-9D8A-C2AE946EFFFB}" dt="2022-10-24T09:43:31.490" v="949" actId="26606"/>
          <ac:spMkLst>
            <pc:docMk/>
            <pc:sldMk cId="357482601" sldId="268"/>
            <ac:spMk id="66" creationId="{D1EA859B-E555-4109-94F3-6700E046E008}"/>
          </ac:spMkLst>
        </pc:spChg>
        <pc:spChg chg="add del">
          <ac:chgData name="Gerard Kulk" userId="b7c1e16b6a2e4079" providerId="LiveId" clId="{9AD73A9D-9B2D-4DE3-9D8A-C2AE946EFFFB}" dt="2022-10-24T09:43:37.411" v="951" actId="26606"/>
          <ac:spMkLst>
            <pc:docMk/>
            <pc:sldMk cId="357482601" sldId="268"/>
            <ac:spMk id="68" creationId="{04812C46-200A-4DEB-A05E-3ED6C68C2387}"/>
          </ac:spMkLst>
        </pc:spChg>
        <pc:spChg chg="add del">
          <ac:chgData name="Gerard Kulk" userId="b7c1e16b6a2e4079" providerId="LiveId" clId="{9AD73A9D-9B2D-4DE3-9D8A-C2AE946EFFFB}" dt="2022-10-24T09:43:37.411" v="951" actId="26606"/>
          <ac:spMkLst>
            <pc:docMk/>
            <pc:sldMk cId="357482601" sldId="268"/>
            <ac:spMk id="69" creationId="{D1EA859B-E555-4109-94F3-6700E046E008}"/>
          </ac:spMkLst>
        </pc:spChg>
        <pc:spChg chg="add del">
          <ac:chgData name="Gerard Kulk" userId="b7c1e16b6a2e4079" providerId="LiveId" clId="{9AD73A9D-9B2D-4DE3-9D8A-C2AE946EFFFB}" dt="2022-10-24T09:43:45.823" v="953" actId="26606"/>
          <ac:spMkLst>
            <pc:docMk/>
            <pc:sldMk cId="357482601" sldId="268"/>
            <ac:spMk id="71" creationId="{6B5E2835-4E47-45B3-9CFE-732FF7B05472}"/>
          </ac:spMkLst>
        </pc:spChg>
        <pc:spChg chg="add del">
          <ac:chgData name="Gerard Kulk" userId="b7c1e16b6a2e4079" providerId="LiveId" clId="{9AD73A9D-9B2D-4DE3-9D8A-C2AE946EFFFB}" dt="2022-10-24T09:43:45.823" v="953" actId="26606"/>
          <ac:spMkLst>
            <pc:docMk/>
            <pc:sldMk cId="357482601" sldId="268"/>
            <ac:spMk id="72" creationId="{5B45AD5D-AA52-4F7B-9362-576A39AD9E09}"/>
          </ac:spMkLst>
        </pc:spChg>
        <pc:spChg chg="add del">
          <ac:chgData name="Gerard Kulk" userId="b7c1e16b6a2e4079" providerId="LiveId" clId="{9AD73A9D-9B2D-4DE3-9D8A-C2AE946EFFFB}" dt="2022-10-24T09:43:45.823" v="953" actId="26606"/>
          <ac:spMkLst>
            <pc:docMk/>
            <pc:sldMk cId="357482601" sldId="268"/>
            <ac:spMk id="73" creationId="{AEDD7960-4866-4399-BEF6-DD1431AB4E34}"/>
          </ac:spMkLst>
        </pc:spChg>
        <pc:spChg chg="add del">
          <ac:chgData name="Gerard Kulk" userId="b7c1e16b6a2e4079" providerId="LiveId" clId="{9AD73A9D-9B2D-4DE3-9D8A-C2AE946EFFFB}" dt="2022-10-24T09:43:45.823" v="953" actId="26606"/>
          <ac:spMkLst>
            <pc:docMk/>
            <pc:sldMk cId="357482601" sldId="268"/>
            <ac:spMk id="74" creationId="{55D4142C-5077-457F-A6AD-3FECFDB39685}"/>
          </ac:spMkLst>
        </pc:spChg>
        <pc:spChg chg="add del">
          <ac:chgData name="Gerard Kulk" userId="b7c1e16b6a2e4079" providerId="LiveId" clId="{9AD73A9D-9B2D-4DE3-9D8A-C2AE946EFFFB}" dt="2022-10-24T09:44:04.593" v="959" actId="26606"/>
          <ac:spMkLst>
            <pc:docMk/>
            <pc:sldMk cId="357482601" sldId="268"/>
            <ac:spMk id="76" creationId="{2B97F24A-32CE-4C1C-A50D-3016B394DCFB}"/>
          </ac:spMkLst>
        </pc:spChg>
        <pc:spChg chg="add del">
          <ac:chgData name="Gerard Kulk" userId="b7c1e16b6a2e4079" providerId="LiveId" clId="{9AD73A9D-9B2D-4DE3-9D8A-C2AE946EFFFB}" dt="2022-10-24T09:44:04.593" v="959" actId="26606"/>
          <ac:spMkLst>
            <pc:docMk/>
            <pc:sldMk cId="357482601" sldId="268"/>
            <ac:spMk id="77" creationId="{CD8B4F24-440B-49E9-B85D-733523DC064B}"/>
          </ac:spMkLst>
        </pc:spChg>
        <pc:spChg chg="add del">
          <ac:chgData name="Gerard Kulk" userId="b7c1e16b6a2e4079" providerId="LiveId" clId="{9AD73A9D-9B2D-4DE3-9D8A-C2AE946EFFFB}" dt="2022-10-24T09:44:04.593" v="958" actId="26606"/>
          <ac:spMkLst>
            <pc:docMk/>
            <pc:sldMk cId="357482601" sldId="268"/>
            <ac:spMk id="82" creationId="{8FC9BE17-9A7B-462D-AE50-3D8777387304}"/>
          </ac:spMkLst>
        </pc:spChg>
        <pc:spChg chg="add del">
          <ac:chgData name="Gerard Kulk" userId="b7c1e16b6a2e4079" providerId="LiveId" clId="{9AD73A9D-9B2D-4DE3-9D8A-C2AE946EFFFB}" dt="2022-10-24T09:44:04.593" v="958" actId="26606"/>
          <ac:spMkLst>
            <pc:docMk/>
            <pc:sldMk cId="357482601" sldId="268"/>
            <ac:spMk id="84" creationId="{3EBE8569-6AEC-4B8C-8D53-2DE337CDBA65}"/>
          </ac:spMkLst>
        </pc:spChg>
        <pc:spChg chg="add del">
          <ac:chgData name="Gerard Kulk" userId="b7c1e16b6a2e4079" providerId="LiveId" clId="{9AD73A9D-9B2D-4DE3-9D8A-C2AE946EFFFB}" dt="2022-10-24T09:44:04.593" v="958" actId="26606"/>
          <ac:spMkLst>
            <pc:docMk/>
            <pc:sldMk cId="357482601" sldId="268"/>
            <ac:spMk id="86" creationId="{55D4142C-5077-457F-A6AD-3FECFDB39685}"/>
          </ac:spMkLst>
        </pc:spChg>
        <pc:spChg chg="add del">
          <ac:chgData name="Gerard Kulk" userId="b7c1e16b6a2e4079" providerId="LiveId" clId="{9AD73A9D-9B2D-4DE3-9D8A-C2AE946EFFFB}" dt="2022-10-24T09:44:04.593" v="958" actId="26606"/>
          <ac:spMkLst>
            <pc:docMk/>
            <pc:sldMk cId="357482601" sldId="268"/>
            <ac:spMk id="88" creationId="{7A5F0580-5EE9-419F-96EE-B6529EF6E7D0}"/>
          </ac:spMkLst>
        </pc:spChg>
        <pc:spChg chg="add del">
          <ac:chgData name="Gerard Kulk" userId="b7c1e16b6a2e4079" providerId="LiveId" clId="{9AD73A9D-9B2D-4DE3-9D8A-C2AE946EFFFB}" dt="2022-10-24T09:47:44.358" v="962" actId="26606"/>
          <ac:spMkLst>
            <pc:docMk/>
            <pc:sldMk cId="357482601" sldId="268"/>
            <ac:spMk id="90" creationId="{2B97F24A-32CE-4C1C-A50D-3016B394DCFB}"/>
          </ac:spMkLst>
        </pc:spChg>
        <pc:spChg chg="add del">
          <ac:chgData name="Gerard Kulk" userId="b7c1e16b6a2e4079" providerId="LiveId" clId="{9AD73A9D-9B2D-4DE3-9D8A-C2AE946EFFFB}" dt="2022-10-24T09:47:44.358" v="962" actId="26606"/>
          <ac:spMkLst>
            <pc:docMk/>
            <pc:sldMk cId="357482601" sldId="268"/>
            <ac:spMk id="91" creationId="{CD8B4F24-440B-49E9-B85D-733523DC064B}"/>
          </ac:spMkLst>
        </pc:spChg>
        <pc:spChg chg="add">
          <ac:chgData name="Gerard Kulk" userId="b7c1e16b6a2e4079" providerId="LiveId" clId="{9AD73A9D-9B2D-4DE3-9D8A-C2AE946EFFFB}" dt="2022-10-24T09:47:44.358" v="962" actId="26606"/>
          <ac:spMkLst>
            <pc:docMk/>
            <pc:sldMk cId="357482601" sldId="268"/>
            <ac:spMk id="96" creationId="{04812C46-200A-4DEB-A05E-3ED6C68C2387}"/>
          </ac:spMkLst>
        </pc:spChg>
        <pc:spChg chg="add">
          <ac:chgData name="Gerard Kulk" userId="b7c1e16b6a2e4079" providerId="LiveId" clId="{9AD73A9D-9B2D-4DE3-9D8A-C2AE946EFFFB}" dt="2022-10-24T09:47:44.358" v="962" actId="26606"/>
          <ac:spMkLst>
            <pc:docMk/>
            <pc:sldMk cId="357482601" sldId="268"/>
            <ac:spMk id="98" creationId="{D1EA859B-E555-4109-94F3-6700E046E008}"/>
          </ac:spMkLst>
        </pc:spChg>
        <pc:grpChg chg="add del">
          <ac:chgData name="Gerard Kulk" userId="b7c1e16b6a2e4079" providerId="LiveId" clId="{9AD73A9D-9B2D-4DE3-9D8A-C2AE946EFFFB}" dt="2022-10-24T09:43:24.990" v="945" actId="26606"/>
          <ac:grpSpMkLst>
            <pc:docMk/>
            <pc:sldMk cId="357482601" sldId="268"/>
            <ac:grpSpMk id="36" creationId="{81DE8B58-F373-409E-A253-4380A66091D4}"/>
          </ac:grpSpMkLst>
        </pc:grpChg>
        <pc:picChg chg="add del mod">
          <ac:chgData name="Gerard Kulk" userId="b7c1e16b6a2e4079" providerId="LiveId" clId="{9AD73A9D-9B2D-4DE3-9D8A-C2AE946EFFFB}" dt="2022-10-24T09:22:59.688" v="726" actId="478"/>
          <ac:picMkLst>
            <pc:docMk/>
            <pc:sldMk cId="357482601" sldId="268"/>
            <ac:picMk id="5" creationId="{B9AA7908-88F0-EA87-76FE-A3CADEB86811}"/>
          </ac:picMkLst>
        </pc:picChg>
        <pc:picChg chg="add mod ord">
          <ac:chgData name="Gerard Kulk" userId="b7c1e16b6a2e4079" providerId="LiveId" clId="{9AD73A9D-9B2D-4DE3-9D8A-C2AE946EFFFB}" dt="2022-10-24T09:47:54.916" v="963" actId="14100"/>
          <ac:picMkLst>
            <pc:docMk/>
            <pc:sldMk cId="357482601" sldId="268"/>
            <ac:picMk id="7" creationId="{2871B505-CEA5-3F77-DFE7-A0E373B844E8}"/>
          </ac:picMkLst>
        </pc:picChg>
      </pc:sldChg>
      <pc:sldChg chg="new del">
        <pc:chgData name="Gerard Kulk" userId="b7c1e16b6a2e4079" providerId="LiveId" clId="{9AD73A9D-9B2D-4DE3-9D8A-C2AE946EFFFB}" dt="2022-10-24T17:07:41.262" v="1040" actId="47"/>
        <pc:sldMkLst>
          <pc:docMk/>
          <pc:sldMk cId="3177406731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0258C2-06B3-B618-0612-C7FD0546D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C122361-4155-1D8A-FF50-92F21BC0D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B8FC6C-6D6C-A752-7081-404D417A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D113-249D-41F9-8756-1F380554B80F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35267A-4C40-B09F-BE12-2F152B8C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882FA7-2671-BD5B-F8F2-CA0E8BD6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D926-AE99-4E04-9DCC-82ECBA2989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582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D40863-297C-1ABF-90A9-AAE410DD1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89CD7C0-212C-56A1-5F37-DE5DA0D83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3A2274-29A8-F2F4-E91B-FA38DA8A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D113-249D-41F9-8756-1F380554B80F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4CF360-C7D2-BDFD-E302-99EA77CE9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5BEF4F-ADC8-4A3C-3987-3CA531E8D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D926-AE99-4E04-9DCC-82ECBA2989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97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983D17C-FAC8-3662-F80A-3A38BF1F3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0EC4FEF-7351-4565-D443-3699B57B5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E7B26F-A342-D9F9-21B8-DA08F9029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D113-249D-41F9-8756-1F380554B80F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251429-4A08-E23F-CA24-CF194D6D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FA084C-30A2-062A-B4BD-B13311DC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D926-AE99-4E04-9DCC-82ECBA2989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75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36A9C-0332-02F2-4F34-92896320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0BB330-55FE-6ADE-816F-0F678D670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F33713-3EA3-B4E8-B639-C728E0BD4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D113-249D-41F9-8756-1F380554B80F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BD7971-6CCC-DF0E-B02A-13F88A62C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C44678-08F3-AA0A-2E21-4DCC8554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D926-AE99-4E04-9DCC-82ECBA2989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7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0199F2-1141-452F-E7C1-EE725746B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A6C383-751C-E0F3-66F8-C01B51BF1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559CCD-7470-7F63-0482-F8F7006F5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D113-249D-41F9-8756-1F380554B80F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EE373C-E0F4-7543-2C36-BC30D4E26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08B164-B228-E50C-3403-62536FA5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D926-AE99-4E04-9DCC-82ECBA2989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28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34E89-ECF6-64FC-3993-956FC45E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7C80FF-EA0C-D0AD-2C7A-D914370C2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9E69E00-860D-BFCE-44C4-ECC8CED78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8E9255-01D9-A93C-94EF-58CF4267E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D113-249D-41F9-8756-1F380554B80F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5AA582-8268-7B5D-36B3-FB11B128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0A8465-E199-F5A2-15FC-C4263C33D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D926-AE99-4E04-9DCC-82ECBA2989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06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EAC43-046A-D2F1-7C13-87022F13C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A08580-FF91-9450-4C68-D9214334F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E96199-91D2-2C5A-32BF-04CD6C88E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47FA6EC-59ED-C980-C046-D151ADDD5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325577-2381-ECD3-B807-84B1315F7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2121569-6F1C-704D-F3E6-9E0CCD06F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D113-249D-41F9-8756-1F380554B80F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3C75116-63F7-3823-4121-28D3D6E9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107F5F8-8C56-3C37-7037-BA5E64AF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D926-AE99-4E04-9DCC-82ECBA2989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37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19A34-99F9-8286-365F-443E62EC8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ABD9042-8DBF-0488-1374-942F43837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D113-249D-41F9-8756-1F380554B80F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F65C2FF-22FD-C8B7-10E6-AD066A24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BC26E4-1FF9-611B-9C84-C59AB1E7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D926-AE99-4E04-9DCC-82ECBA2989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70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2619B21-9997-544B-245D-46F5457B8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D113-249D-41F9-8756-1F380554B80F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64070CF-F495-8E23-2D1C-F639D27B7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C0D675-66CB-EC79-9D32-C4CDD9D9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D926-AE99-4E04-9DCC-82ECBA2989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270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F2E43-36E3-0B2D-B467-C80BEC26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54E8E4-DCA2-2C46-A491-1774FA591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DCDD286-D410-2B75-CB13-0DDCFC9E6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D67C813-E190-3B9F-172C-C5518DEA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D113-249D-41F9-8756-1F380554B80F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79002C-6926-A641-15C7-F9705EE6E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926BB10-434D-E238-DEEA-D7CA2A26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D926-AE99-4E04-9DCC-82ECBA2989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09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FE844B-557A-77DA-0273-4D95D8F5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6488640-C25D-02F3-2244-0224A3799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E9E9B6-0B43-F91E-F6D3-9C66E76C9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EA1AC3-3286-DAB7-6437-0DD43B10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D113-249D-41F9-8756-1F380554B80F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17C6A4-94C1-CA13-5747-7AF9AE54E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9B4167-01E0-F0A3-E96D-AFEDAB30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D926-AE99-4E04-9DCC-82ECBA2989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37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A1BB351-64B8-1500-91C2-33F0480C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AEF3AC-2CFB-C79D-B367-BA256C323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562C73-F281-3D37-F22A-97AD5171B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ED113-249D-41F9-8756-1F380554B80F}" type="datetimeFigureOut">
              <a:rPr lang="nl-NL" smtClean="0"/>
              <a:t>2-11-2022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3227C1-372E-F53D-4DE9-BB50A2189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575BF7-D541-572B-0F70-B98B7DAF9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CD926-AE99-4E04-9DCC-82ECBA2989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123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d.docs.live.net/b7c1e16b6a2e4079/Documenten/Documenten/RTV/Toekomstvisie%20RTV/VOORSTEL%20RTV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.docs.live.net/b7c1e16b6a2e4079/Documenten/Documenten/RTV/Toekomstvisie%20RTV/RTV%20Voorlopig%20ontwerp%203%20-%2020220603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7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1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0" name="Straight Connector 1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5E7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8AD83892-3107-2E19-828D-946C7624D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/>
          </a:bodyPr>
          <a:lstStyle/>
          <a:p>
            <a:r>
              <a:rPr lang="nl-NL" sz="4900" dirty="0">
                <a:solidFill>
                  <a:srgbClr val="5E7147"/>
                </a:solidFill>
              </a:rPr>
              <a:t>Toekomstvisie RTV De Bollenstreek 2022-2025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8FBC5E5-8943-A793-3B92-860F0067F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>
            <a:normAutofit/>
          </a:bodyPr>
          <a:lstStyle/>
          <a:p>
            <a:r>
              <a:rPr lang="nl-NL" sz="2000" b="1" dirty="0">
                <a:solidFill>
                  <a:srgbClr val="5E7147"/>
                </a:solidFill>
              </a:rPr>
              <a:t>Informatieavond 24 oktober 2022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C043B64-EFEF-C03B-DC01-22B2850E6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88" r="1" b="37636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8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AC2A2-C8C9-233B-597D-524E09FFAFA5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nl-NL" dirty="0"/>
              <a:t>Nieuwe prijslijst kantine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8548F4-B35E-EB27-CC21-0579558BA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Koffie en Thee: € 1,50</a:t>
            </a:r>
          </a:p>
          <a:p>
            <a:r>
              <a:rPr lang="nl-NL" dirty="0"/>
              <a:t>Appelpunt met slagroom: € 2,50</a:t>
            </a:r>
          </a:p>
          <a:p>
            <a:r>
              <a:rPr lang="nl-NL" dirty="0"/>
              <a:t>Flesje plat water: € 1,00</a:t>
            </a:r>
          </a:p>
          <a:p>
            <a:r>
              <a:rPr lang="nl-NL" dirty="0"/>
              <a:t>Glas frisdrank: € 1,50</a:t>
            </a:r>
          </a:p>
          <a:p>
            <a:r>
              <a:rPr lang="nl-NL" dirty="0"/>
              <a:t>Blikje frisdrank: € 2,00</a:t>
            </a:r>
          </a:p>
          <a:p>
            <a:r>
              <a:rPr lang="nl-NL" dirty="0"/>
              <a:t>Blikje Appelsap of Jus d’ </a:t>
            </a:r>
            <a:r>
              <a:rPr lang="nl-NL" dirty="0" err="1"/>
              <a:t>orange</a:t>
            </a:r>
            <a:r>
              <a:rPr lang="nl-NL" dirty="0"/>
              <a:t>, </a:t>
            </a:r>
            <a:r>
              <a:rPr lang="nl-NL" dirty="0" err="1"/>
              <a:t>Fristy</a:t>
            </a:r>
            <a:r>
              <a:rPr lang="nl-NL" dirty="0"/>
              <a:t>, Chocomel: € 2,25</a:t>
            </a:r>
          </a:p>
          <a:p>
            <a:r>
              <a:rPr lang="nl-NL" dirty="0"/>
              <a:t>Flesje AA Drink: € 2,00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333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E38F6-4CE2-C109-0A0F-B674F33DB9B1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nl-NL" dirty="0"/>
              <a:t>Nieuwe prijslijst kantine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A9C3D6-EABC-AA87-7B69-6AEF81631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nl-NL" dirty="0"/>
              <a:t>Flesje bier: € 2,50</a:t>
            </a:r>
          </a:p>
          <a:p>
            <a:r>
              <a:rPr lang="nl-NL" dirty="0"/>
              <a:t>Flesje 0/0, Oud Bruin/</a:t>
            </a:r>
            <a:r>
              <a:rPr lang="nl-NL" dirty="0" err="1"/>
              <a:t>Radler</a:t>
            </a:r>
            <a:r>
              <a:rPr lang="nl-NL" dirty="0"/>
              <a:t>: € 2,00</a:t>
            </a:r>
          </a:p>
          <a:p>
            <a:r>
              <a:rPr lang="nl-NL" dirty="0"/>
              <a:t>Rosé, witte- of rode wijn: € 2,50</a:t>
            </a:r>
          </a:p>
          <a:p>
            <a:r>
              <a:rPr lang="nl-NL" dirty="0"/>
              <a:t>Zakje chips: € 1,00</a:t>
            </a:r>
          </a:p>
          <a:p>
            <a:r>
              <a:rPr lang="nl-NL" dirty="0"/>
              <a:t>Diverse koeken: € 1,00</a:t>
            </a:r>
          </a:p>
          <a:p>
            <a:r>
              <a:rPr lang="nl-NL" dirty="0"/>
              <a:t>Mars/Nuts/</a:t>
            </a:r>
            <a:r>
              <a:rPr lang="nl-NL" dirty="0" err="1"/>
              <a:t>Snicker</a:t>
            </a:r>
            <a:r>
              <a:rPr lang="nl-NL" dirty="0"/>
              <a:t>, etc. : € 1,00</a:t>
            </a:r>
          </a:p>
          <a:p>
            <a:endParaRPr lang="nl-NL" dirty="0"/>
          </a:p>
          <a:p>
            <a:r>
              <a:rPr lang="nl-NL" dirty="0"/>
              <a:t>Waarvan toepassing statiegeld inclusief</a:t>
            </a:r>
          </a:p>
          <a:p>
            <a:r>
              <a:rPr lang="nl-NL" dirty="0"/>
              <a:t>Nieuwe prijzen worden per 1 januari 2023 toegepast</a:t>
            </a:r>
          </a:p>
        </p:txBody>
      </p:sp>
    </p:spTree>
    <p:extLst>
      <p:ext uri="{BB962C8B-B14F-4D97-AF65-F5344CB8AC3E}">
        <p14:creationId xmlns:p14="http://schemas.microsoft.com/office/powerpoint/2010/main" val="391679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gras, buiten, lucht, grond&#10;&#10;Automatisch gegenereerde beschrijving">
            <a:extLst>
              <a:ext uri="{FF2B5EF4-FFF2-40B4-BE49-F238E27FC236}">
                <a16:creationId xmlns:a16="http://schemas.microsoft.com/office/drawing/2014/main" id="{2871B505-CEA5-3F77-DFE7-A0E373B84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r="17035"/>
          <a:stretch/>
        </p:blipFill>
        <p:spPr>
          <a:xfrm>
            <a:off x="609600" y="10"/>
            <a:ext cx="11582398" cy="685799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15892C9-3F9A-587D-BD29-83DF29816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NL" sz="4000"/>
              <a:t>Bedankt voor jullie aandacht en aanwezigheid!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5354F1-785B-A71E-844B-BB1B99DA6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endParaRPr lang="nl-NL" sz="2000"/>
          </a:p>
          <a:p>
            <a:endParaRPr lang="nl-NL" sz="2000"/>
          </a:p>
          <a:p>
            <a:pPr marL="0" indent="0">
              <a:buNone/>
            </a:pPr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3574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5F3618-4033-0639-4988-E087A6887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0481"/>
            <a:ext cx="9144000" cy="112775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nl-NL" sz="5400" dirty="0"/>
              <a:t>Aanleiding even ter herinnering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70F1BEF-3ECB-7D1F-191A-0F52635A6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31439"/>
            <a:ext cx="9144000" cy="3972561"/>
          </a:xfrm>
          <a:noFill/>
        </p:spPr>
        <p:txBody>
          <a:bodyPr>
            <a:normAutofit lnSpcReduction="10000"/>
          </a:bodyPr>
          <a:lstStyle/>
          <a:p>
            <a:pPr algn="l"/>
            <a:r>
              <a:rPr lang="nl-NL" sz="2800" dirty="0"/>
              <a:t>-   Gestage afname van leden</a:t>
            </a:r>
          </a:p>
          <a:p>
            <a:pPr marL="342900" indent="-342900" algn="l">
              <a:buFontTx/>
              <a:buChar char="-"/>
            </a:pPr>
            <a:r>
              <a:rPr lang="nl-NL" sz="2800" dirty="0"/>
              <a:t>Gemiddelde leeftijd leden steeds hoger</a:t>
            </a:r>
          </a:p>
          <a:p>
            <a:pPr marL="342900" indent="-342900" algn="l">
              <a:buFontTx/>
              <a:buChar char="-"/>
            </a:pPr>
            <a:endParaRPr lang="nl-NL" sz="2800" dirty="0"/>
          </a:p>
          <a:p>
            <a:pPr marL="342900" indent="-342900" algn="l">
              <a:buFontTx/>
              <a:buChar char="-"/>
            </a:pPr>
            <a:endParaRPr lang="nl-NL" sz="2800" dirty="0"/>
          </a:p>
          <a:p>
            <a:pPr marL="342900" indent="-342900" algn="l">
              <a:buFontTx/>
              <a:buChar char="-"/>
            </a:pPr>
            <a:endParaRPr lang="nl-NL" sz="2800" dirty="0"/>
          </a:p>
          <a:p>
            <a:pPr marL="342900" indent="-342900" algn="l">
              <a:buFontTx/>
              <a:buChar char="-"/>
            </a:pPr>
            <a:endParaRPr lang="nl-NL" sz="2800" dirty="0"/>
          </a:p>
          <a:p>
            <a:pPr marL="342900" indent="-342900" algn="l">
              <a:buFontTx/>
              <a:buChar char="-"/>
            </a:pPr>
            <a:r>
              <a:rPr lang="nl-NL" sz="2800" dirty="0"/>
              <a:t>Wensen van leden (ledenmonitor)</a:t>
            </a:r>
          </a:p>
          <a:p>
            <a:pPr marL="342900" indent="-342900" algn="l">
              <a:buFontTx/>
              <a:buChar char="-"/>
            </a:pPr>
            <a:r>
              <a:rPr lang="nl-NL" sz="2800" dirty="0"/>
              <a:t>Nieuwe inzichten </a:t>
            </a:r>
          </a:p>
          <a:p>
            <a:pPr algn="l"/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l">
              <a:buFontTx/>
              <a:buChar char="-"/>
            </a:pPr>
            <a:endParaRPr lang="nl-NL" sz="2800" dirty="0"/>
          </a:p>
          <a:p>
            <a:pPr marL="342900" indent="-342900" algn="l">
              <a:buFontTx/>
              <a:buChar char="-"/>
            </a:pPr>
            <a:endParaRPr lang="nl-NL" sz="2800" dirty="0"/>
          </a:p>
          <a:p>
            <a:pPr marL="342900" indent="-342900" algn="l">
              <a:buFontTx/>
              <a:buChar char="-"/>
            </a:pPr>
            <a:endParaRPr lang="nl-NL" sz="2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1971D73-56FC-9705-5A99-5B8920DD1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603" y="3550800"/>
            <a:ext cx="3932197" cy="17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4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891A7C-89F7-4DA5-3661-96B92EA99BC8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nl-NL" dirty="0"/>
              <a:t>Bespreekpunten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D22082-89F2-0A71-6B39-4231CF1FA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Herinrichting clubhuis Van kantine naar wielercafé</a:t>
            </a:r>
          </a:p>
          <a:p>
            <a:r>
              <a:rPr lang="nl-NL" dirty="0"/>
              <a:t>Uitbreiding boven-terras voorzijde clubhuis</a:t>
            </a:r>
          </a:p>
          <a:p>
            <a:r>
              <a:rPr lang="nl-NL" dirty="0"/>
              <a:t>Universele clubkleding toervereniging</a:t>
            </a:r>
          </a:p>
          <a:p>
            <a:r>
              <a:rPr lang="nl-NL" dirty="0"/>
              <a:t>Gravelritten tijdens winterseizoen</a:t>
            </a:r>
          </a:p>
          <a:p>
            <a:r>
              <a:rPr lang="nl-NL" dirty="0"/>
              <a:t>Nieuwe prijslijst kantine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8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BD34-25FD-235F-0507-3D1B5D64A8D9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nl-NL" dirty="0"/>
              <a:t>Herinrichting clubhuis</a:t>
            </a:r>
            <a:br>
              <a:rPr lang="nl-NL" dirty="0"/>
            </a:br>
            <a:r>
              <a:rPr lang="nl-NL" dirty="0"/>
              <a:t>Van kantine naar wielercafé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6920F0-3E09-8932-A349-8549430E7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Voorbeeld 1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C7E996D-70D3-FE11-0299-91A2C5529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83" y="2423058"/>
            <a:ext cx="8249074" cy="396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2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BD34-25FD-235F-0507-3D1B5D64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Herinrichting clubhuis</a:t>
            </a:r>
            <a:br>
              <a:rPr lang="nl-NL" dirty="0"/>
            </a:br>
            <a:r>
              <a:rPr lang="nl-NL" dirty="0"/>
              <a:t>Van kantine naar wielercafé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6920F0-3E09-8932-A349-8549430E7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Voorbeeld 2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8B56D1B-31F6-92F2-ABF3-ADE9EB20C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5" y="2304844"/>
            <a:ext cx="8344329" cy="400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0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BD34-25FD-235F-0507-3D1B5D64A8D9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nl-NL" dirty="0"/>
              <a:t>Herinrichting clubhuis</a:t>
            </a:r>
            <a:br>
              <a:rPr lang="nl-NL" dirty="0"/>
            </a:br>
            <a:r>
              <a:rPr lang="nl-NL" dirty="0"/>
              <a:t>Van kantine naar wielercafé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6920F0-3E09-8932-A349-8549430E7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>
              <a:hlinkClick r:id="rId2"/>
            </a:endParaRPr>
          </a:p>
          <a:p>
            <a:r>
              <a:rPr lang="nl-NL" u="sng" dirty="0">
                <a:hlinkClick r:id="rId2"/>
              </a:rPr>
              <a:t>Voorbeelden van herinrichting meubilair clubhuis en aanpassing bargedeelte. Meer warme kleuren, aanpassen verlichting, etc.</a:t>
            </a:r>
          </a:p>
          <a:p>
            <a:endParaRPr lang="nl-NL" dirty="0">
              <a:hlinkClick r:id="rId2"/>
            </a:endParaRPr>
          </a:p>
          <a:p>
            <a:endParaRPr lang="nl-NL" dirty="0">
              <a:hlinkClick r:id="rId2"/>
            </a:endParaRPr>
          </a:p>
          <a:p>
            <a:endParaRPr lang="nl-NL" dirty="0">
              <a:hlinkClick r:id="rId2"/>
            </a:endParaRPr>
          </a:p>
          <a:p>
            <a:r>
              <a:rPr lang="nl-NL" dirty="0">
                <a:hlinkClick r:id="rId2"/>
              </a:rPr>
              <a:t>https://d.docs.live.net/b7c1e16b6a2e4079/Documenten/Documenten/RTV/Toekomstvisie%20RTV/VOORSTEL%20RTV.docx</a:t>
            </a:r>
            <a:endParaRPr lang="nl-NL" dirty="0"/>
          </a:p>
        </p:txBody>
      </p:sp>
      <p:pic>
        <p:nvPicPr>
          <p:cNvPr id="4" name="Afbeelding 3" descr="Afbeelding met vloer, binnen, plafond, keuken&#10;&#10;Automatisch gegenereerde beschrijving">
            <a:extLst>
              <a:ext uri="{FF2B5EF4-FFF2-40B4-BE49-F238E27FC236}">
                <a16:creationId xmlns:a16="http://schemas.microsoft.com/office/drawing/2014/main" id="{279A4C30-3A8E-AEF4-F070-4DF7C1F37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90" y="3245961"/>
            <a:ext cx="2014220" cy="1510665"/>
          </a:xfrm>
          <a:prstGeom prst="rect">
            <a:avLst/>
          </a:prstGeom>
        </p:spPr>
      </p:pic>
      <p:pic>
        <p:nvPicPr>
          <p:cNvPr id="5" name="Afbeelding 4" descr="Afbeelding met vloer&#10;&#10;Automatisch gegenereerde beschrijving">
            <a:extLst>
              <a:ext uri="{FF2B5EF4-FFF2-40B4-BE49-F238E27FC236}">
                <a16:creationId xmlns:a16="http://schemas.microsoft.com/office/drawing/2014/main" id="{B3CD90D8-B934-E199-3D8D-503F5C2E98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14" y="3245962"/>
            <a:ext cx="2143747" cy="1427638"/>
          </a:xfrm>
          <a:prstGeom prst="rect">
            <a:avLst/>
          </a:prstGeom>
        </p:spPr>
      </p:pic>
      <p:pic>
        <p:nvPicPr>
          <p:cNvPr id="7" name="Afbeelding 6" descr="Afbeelding met meubels&#10;&#10;Automatisch gegenereerde beschrijving">
            <a:extLst>
              <a:ext uri="{FF2B5EF4-FFF2-40B4-BE49-F238E27FC236}">
                <a16:creationId xmlns:a16="http://schemas.microsoft.com/office/drawing/2014/main" id="{8C6B2CE5-F624-70D5-3CFB-97CC6ECD1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65" y="3257974"/>
            <a:ext cx="2467293" cy="149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3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70FC98-80A4-C34F-696F-DDBE80064DF3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nl-NL" dirty="0"/>
              <a:t>Uitbreiding </a:t>
            </a:r>
            <a:r>
              <a:rPr lang="nl-NL" dirty="0" err="1"/>
              <a:t>boventerras</a:t>
            </a:r>
            <a:r>
              <a:rPr lang="nl-NL" dirty="0"/>
              <a:t> voorzijde clubhuis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26CBC2A4-E26C-82A1-A426-C44F4FC41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>
              <a:hlinkClick r:id="rId2"/>
            </a:endParaRPr>
          </a:p>
          <a:p>
            <a:endParaRPr lang="nl-NL" dirty="0">
              <a:hlinkClick r:id="rId2"/>
            </a:endParaRPr>
          </a:p>
          <a:p>
            <a:endParaRPr lang="nl-NL" dirty="0">
              <a:hlinkClick r:id="rId2"/>
            </a:endParaRPr>
          </a:p>
          <a:p>
            <a:endParaRPr lang="nl-NL" dirty="0">
              <a:hlinkClick r:id="rId2"/>
            </a:endParaRPr>
          </a:p>
          <a:p>
            <a:endParaRPr lang="nl-NL" dirty="0">
              <a:hlinkClick r:id="rId2"/>
            </a:endParaRPr>
          </a:p>
          <a:p>
            <a:endParaRPr lang="nl-NL" dirty="0">
              <a:hlinkClick r:id="rId2"/>
            </a:endParaRPr>
          </a:p>
          <a:p>
            <a:endParaRPr lang="nl-NL" dirty="0">
              <a:hlinkClick r:id="rId2"/>
            </a:endParaRPr>
          </a:p>
          <a:p>
            <a:r>
              <a:rPr lang="nl-NL" dirty="0">
                <a:hlinkClick r:id="rId2"/>
              </a:rPr>
              <a:t>https://d.docs.live.net/b7c1e16b6a2e4079/Documenten/Documenten/RTV/Toekomstvisie%20RTV/RTV%20Voorlopig%20ontwerp%203%20-%2020220603.pdf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2D90B3B-9FB2-0BB4-66FD-B708E3E14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560" y="1917239"/>
            <a:ext cx="4815840" cy="26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3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F0AB9-C4D5-A698-70FC-DB30B4AEDC9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nl-NL" dirty="0"/>
              <a:t>Universele clubkleding toervereniging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B9DAD5-F2AC-EDA3-FD12-E1720852A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Samenwerking Renvereniging heeft voorkeur</a:t>
            </a:r>
          </a:p>
          <a:p>
            <a:r>
              <a:rPr lang="nl-NL" dirty="0"/>
              <a:t>Leverancier </a:t>
            </a:r>
            <a:r>
              <a:rPr lang="nl-NL" dirty="0" err="1"/>
              <a:t>TacTic</a:t>
            </a:r>
            <a:endParaRPr lang="nl-NL" dirty="0"/>
          </a:p>
          <a:p>
            <a:r>
              <a:rPr lang="nl-NL" dirty="0"/>
              <a:t>Andere leveranciers voor toervereniging ook optie</a:t>
            </a:r>
          </a:p>
          <a:p>
            <a:r>
              <a:rPr lang="nl-NL" dirty="0"/>
              <a:t>Sponsoring teams blijft mogelijk</a:t>
            </a:r>
          </a:p>
          <a:p>
            <a:r>
              <a:rPr lang="nl-NL" dirty="0"/>
              <a:t>Basis clubkleding voor alle toerleden</a:t>
            </a:r>
          </a:p>
          <a:p>
            <a:r>
              <a:rPr lang="nl-NL" dirty="0"/>
              <a:t>Kleurstelling blijft groen-zwart</a:t>
            </a:r>
          </a:p>
          <a:p>
            <a:r>
              <a:rPr lang="nl-NL" dirty="0"/>
              <a:t>Overgangsperiode 2023-2025</a:t>
            </a:r>
          </a:p>
          <a:p>
            <a:r>
              <a:rPr lang="nl-NL" dirty="0"/>
              <a:t>Herkenbaarheid in de Bollenstreek verbeteren</a:t>
            </a:r>
          </a:p>
        </p:txBody>
      </p:sp>
    </p:spTree>
    <p:extLst>
      <p:ext uri="{BB962C8B-B14F-4D97-AF65-F5344CB8AC3E}">
        <p14:creationId xmlns:p14="http://schemas.microsoft.com/office/powerpoint/2010/main" val="324204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50475D-7412-DAB9-D8C5-B1582039AEF1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nl-NL" dirty="0"/>
              <a:t>Gravelritten tijdens winterseizoen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AA4BF0-03FD-F166-3CD4-8FEBAC938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Nieuwe inventarisatie gedaan</a:t>
            </a:r>
          </a:p>
          <a:p>
            <a:r>
              <a:rPr lang="nl-NL" dirty="0"/>
              <a:t>10-15 gegadigden</a:t>
            </a:r>
          </a:p>
          <a:p>
            <a:r>
              <a:rPr lang="nl-NL" dirty="0"/>
              <a:t>4 data vastgelegd in de periode november 2022 – februari 2023</a:t>
            </a:r>
          </a:p>
          <a:p>
            <a:r>
              <a:rPr lang="nl-NL" dirty="0"/>
              <a:t>Plaats van handeling nader te bepalen (Utrechtse Heuvelrug)</a:t>
            </a:r>
          </a:p>
          <a:p>
            <a:r>
              <a:rPr lang="nl-NL" dirty="0"/>
              <a:t>Lastig om een gravelrit te organiseren in directe omgeving</a:t>
            </a:r>
          </a:p>
        </p:txBody>
      </p:sp>
    </p:spTree>
    <p:extLst>
      <p:ext uri="{BB962C8B-B14F-4D97-AF65-F5344CB8AC3E}">
        <p14:creationId xmlns:p14="http://schemas.microsoft.com/office/powerpoint/2010/main" val="152719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Breedbeeld</PresentationFormat>
  <Paragraphs>77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Toekomstvisie RTV De Bollenstreek 2022-2025</vt:lpstr>
      <vt:lpstr>Aanleiding even ter herinnering</vt:lpstr>
      <vt:lpstr>Bespreekpunten</vt:lpstr>
      <vt:lpstr>Herinrichting clubhuis Van kantine naar wielercafé</vt:lpstr>
      <vt:lpstr>Herinrichting clubhuis Van kantine naar wielercafé</vt:lpstr>
      <vt:lpstr>Herinrichting clubhuis Van kantine naar wielercafé</vt:lpstr>
      <vt:lpstr>Uitbreiding boventerras voorzijde clubhuis</vt:lpstr>
      <vt:lpstr>Universele clubkleding toervereniging</vt:lpstr>
      <vt:lpstr>Gravelritten tijdens winterseizoen</vt:lpstr>
      <vt:lpstr>Nieuwe prijslijst kantine</vt:lpstr>
      <vt:lpstr>Nieuwe prijslijst kantine</vt:lpstr>
      <vt:lpstr>Bedankt voor jullie aandacht en aanwezigheid!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Toekomstvisie RTV De Bollenstreek 2022-2024</dc:title>
  <dc:creator>Gerard Kulk</dc:creator>
  <cp:lastModifiedBy>Gerard Kulk</cp:lastModifiedBy>
  <cp:revision>1</cp:revision>
  <dcterms:created xsi:type="dcterms:W3CDTF">2022-10-18T09:41:41Z</dcterms:created>
  <dcterms:modified xsi:type="dcterms:W3CDTF">2022-11-02T08:44:21Z</dcterms:modified>
</cp:coreProperties>
</file>